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56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65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07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55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84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81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04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25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7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30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72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18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48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CORLEONE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È </a:t>
            </a:r>
            <a:r>
              <a:rPr lang="it-IT" dirty="0"/>
              <a:t>un comune italiano di </a:t>
            </a:r>
            <a:r>
              <a:rPr lang="it-IT" dirty="0" smtClean="0"/>
              <a:t>11.131 abitanti</a:t>
            </a:r>
            <a:r>
              <a:rPr lang="it-IT" dirty="0"/>
              <a:t> </a:t>
            </a:r>
            <a:r>
              <a:rPr lang="it-IT" dirty="0" smtClean="0"/>
              <a:t>della</a:t>
            </a:r>
            <a:r>
              <a:rPr lang="it-IT" dirty="0"/>
              <a:t> città metropolitana di Palermo, in Sicilia</a:t>
            </a:r>
            <a:r>
              <a:rPr lang="it-IT" dirty="0" smtClean="0"/>
              <a:t>.</a:t>
            </a:r>
          </a:p>
          <a:p>
            <a:pPr marL="0" indent="0" algn="ctr">
              <a:buNone/>
            </a:pPr>
            <a:r>
              <a:rPr lang="it-IT" dirty="0"/>
              <a:t>Il comune ha una superficie di 22.912 ettari per una densità abitativa di 49 abitanti per chilometro quadrato. Sorge in una zona interna di montagna, nella conca tra la "rocca </a:t>
            </a:r>
            <a:r>
              <a:rPr lang="it-IT" dirty="0" err="1"/>
              <a:t>ri</a:t>
            </a:r>
            <a:r>
              <a:rPr lang="it-IT" dirty="0"/>
              <a:t> maschi", il castello soprano e quello </a:t>
            </a:r>
            <a:r>
              <a:rPr lang="it-IT" dirty="0" smtClean="0"/>
              <a:t>sottano.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976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CHIESE BAROCCHE A CORLEONE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2564904"/>
            <a:ext cx="6768752" cy="2304256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chemeClr val="tx1"/>
                </a:solidFill>
              </a:rPr>
              <a:t>L'aspetto di Corleone "è quello del barocco spagnolo che segnò il culmine del rinnovamento della città e della sua espansione, arrestatasi con l'inizio dell'età contemporanea e poi ripresa verso nord dopo la seconda guerra </a:t>
            </a:r>
            <a:r>
              <a:rPr lang="it-IT" dirty="0" smtClean="0">
                <a:solidFill>
                  <a:schemeClr val="tx1"/>
                </a:solidFill>
              </a:rPr>
              <a:t>mondiale.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6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71400"/>
            <a:ext cx="5112568" cy="1143000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SANT’ELENA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92696"/>
            <a:ext cx="4824536" cy="244827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La chiesa di Sant’Elena e Costantino posta nell’omonima via, si trovava anticamente fuori dalle mura. È stata riedificata agli inizi del XVII secolo su impianto di origine trecentesca.  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248472" cy="354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96" y="0"/>
            <a:ext cx="3744416" cy="567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96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7760" y="0"/>
            <a:ext cx="5112568" cy="1143000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SAN DOMENICO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5" y="1052736"/>
            <a:ext cx="3384376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La Chiesa di San </a:t>
            </a:r>
            <a:r>
              <a:rPr lang="it-IT" dirty="0" smtClean="0"/>
              <a:t>Domenico</a:t>
            </a:r>
            <a:r>
              <a:rPr lang="it-IT" dirty="0"/>
              <a:t> </a:t>
            </a:r>
            <a:r>
              <a:rPr lang="it-IT" dirty="0" smtClean="0"/>
              <a:t>si presenta </a:t>
            </a:r>
            <a:r>
              <a:rPr lang="it-IT" dirty="0"/>
              <a:t>a tre navate ha una prospetto non finito in pietra arenaria di pregevole fattura rappresenta uno splendido esempio di architettura barocca. Al suo interno opere di notevole pregio.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489200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10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CREATO DA: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D’ANTONI ADRIANA 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L’ALA FRANCESCA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LOSACCO FEDERICA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MONDELLO LORELLA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ORLANDO SALVATORE </a:t>
            </a: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5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125</Words>
  <Application>Microsoft Office PowerPoint</Application>
  <PresentationFormat>Presentazione su schermo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CORLEONE</vt:lpstr>
      <vt:lpstr>CHIESE BAROCCHE A CORLEONE </vt:lpstr>
      <vt:lpstr>SANT’ELENA</vt:lpstr>
      <vt:lpstr>SAN DOMENICO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CHIESE BAROCCHE A CORLEONE </dc:title>
  <cp:lastModifiedBy>Utente</cp:lastModifiedBy>
  <cp:revision>5</cp:revision>
  <dcterms:modified xsi:type="dcterms:W3CDTF">2018-06-06T15:01:42Z</dcterms:modified>
</cp:coreProperties>
</file>